
<file path=[Content_Types].xml><?xml version="1.0" encoding="utf-8"?>
<Types xmlns="http://schemas.openxmlformats.org/package/2006/content-types"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Default Extension="vml" ContentType="application/vnd.openxmlformats-officedocument.vmlDrawing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tags/tag7.xml" ContentType="application/vnd.openxmlformats-officedocument.presentationml.tags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62" r:id="rId2"/>
    <p:sldId id="278" r:id="rId3"/>
  </p:sldIdLst>
  <p:sldSz cx="9144000" cy="6858000" type="screen4x3"/>
  <p:notesSz cx="7099300" cy="10234613"/>
  <p:custDataLst>
    <p:tags r:id="rId6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D6D2"/>
    <a:srgbClr val="7FACA5"/>
    <a:srgbClr val="D87FA7"/>
    <a:srgbClr val="B3DA7F"/>
    <a:srgbClr val="7FC8E5"/>
    <a:srgbClr val="0092CC"/>
    <a:srgbClr val="FFB17F"/>
    <a:srgbClr val="FF6400"/>
    <a:srgbClr val="FCF97F"/>
    <a:srgbClr val="FFD7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2" d="100"/>
          <a:sy n="52" d="100"/>
        </p:scale>
        <p:origin x="-102" y="-156"/>
      </p:cViewPr>
      <p:guideLst>
        <p:guide orient="horz" pos="1117"/>
        <p:guide orient="horz" pos="3929"/>
        <p:guide orient="horz" pos="2659"/>
        <p:guide orient="horz" pos="346"/>
        <p:guide pos="2880"/>
        <p:guide pos="158"/>
        <p:guide pos="56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5" d="100"/>
          <a:sy n="95" d="100"/>
        </p:scale>
        <p:origin x="-3630" y="-102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 bwMode="gray"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6C3860B4-0AFD-4AD5-A757-4BC8D64E9F59}" type="datetimeFigureOut">
              <a:rPr lang="de-DE" smtClean="0">
                <a:latin typeface="Arial" pitchFamily="34" charset="0"/>
                <a:cs typeface="Arial" pitchFamily="34" charset="0"/>
              </a:rPr>
              <a:pPr/>
              <a:t>28.06.2012</a:t>
            </a:fld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 bwMode="gray"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 bwMode="gray"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7B7DCEA6-15FD-4D6B-AC48-63B59FE5A897}" type="slidenum">
              <a:rPr lang="de-DE" smtClean="0">
                <a:latin typeface="Arial" pitchFamily="34" charset="0"/>
                <a:cs typeface="Arial" pitchFamily="34" charset="0"/>
              </a:rPr>
              <a:pPr/>
              <a:t>‹Nr.›</a:t>
            </a:fld>
            <a:endParaRPr lang="de-DE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gray"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2CCBCC6E-B512-4BDD-88F5-AEFD0F11CA1E}" type="datetimeFigureOut">
              <a:rPr lang="de-DE" smtClean="0"/>
              <a:pPr/>
              <a:t>28.06.2012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709930" y="4861441"/>
            <a:ext cx="5679440" cy="4605576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gray"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gray"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D355EE2E-A486-41E2-B940-3C7ABDDA5A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400"/>
      </a:spcBef>
      <a:buClr>
        <a:schemeClr val="accent2"/>
      </a:buClr>
      <a:defRPr lang="de-DE" sz="16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82563" indent="-182563" algn="l" defTabSz="914400" rtl="0" eaLnBrk="1" latinLnBrk="0" hangingPunct="1">
      <a:spcBef>
        <a:spcPts val="400"/>
      </a:spcBef>
      <a:buClr>
        <a:schemeClr val="accent1"/>
      </a:buClr>
      <a:buFont typeface="Wingdings" pitchFamily="2" charset="2"/>
      <a:buChar char="§"/>
      <a:defRPr lang="de-DE" sz="14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354013" indent="-171450" algn="l" defTabSz="914400" rtl="0" eaLnBrk="1" latinLnBrk="0" hangingPunct="1">
      <a:spcBef>
        <a:spcPts val="400"/>
      </a:spcBef>
      <a:buClr>
        <a:schemeClr val="accent1"/>
      </a:buClr>
      <a:buFont typeface="Arial" pitchFamily="34" charset="0"/>
      <a:buChar char="•"/>
      <a:defRPr lang="de-DE" sz="14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36575" indent="-182563" algn="l" defTabSz="914400" rtl="0" eaLnBrk="1" latinLnBrk="0" hangingPunct="1">
      <a:spcBef>
        <a:spcPts val="400"/>
      </a:spcBef>
      <a:buClr>
        <a:schemeClr val="accent1"/>
      </a:buClr>
      <a:buFont typeface="Symbol" pitchFamily="18" charset="2"/>
      <a:buChar char="-"/>
      <a:defRPr lang="de-DE" sz="12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719138" indent="-182563" algn="l" defTabSz="914400" rtl="0" eaLnBrk="1" latinLnBrk="0" hangingPunct="1">
      <a:spcBef>
        <a:spcPts val="400"/>
      </a:spcBef>
      <a:buClr>
        <a:schemeClr val="accent1"/>
      </a:buClr>
      <a:buFont typeface="Arial" pitchFamily="34" charset="0"/>
      <a:buChar char="•"/>
      <a:defRPr lang="de-DE" sz="1200" kern="1200" dirty="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722313" indent="-180975" algn="l" defTabSz="914400" rtl="0" eaLnBrk="1" latinLnBrk="0" hangingPunct="1">
      <a:spcBef>
        <a:spcPts val="400"/>
      </a:spcBef>
      <a:buClr>
        <a:schemeClr val="accent1"/>
      </a:buClr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722313" indent="-180975" algn="l" defTabSz="914400" rtl="0" eaLnBrk="1" latinLnBrk="0" hangingPunct="1">
      <a:spcBef>
        <a:spcPts val="400"/>
      </a:spcBef>
      <a:buClr>
        <a:schemeClr val="accent1"/>
      </a:buClr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722313" indent="-180975" algn="l" defTabSz="914400" rtl="0" eaLnBrk="1" latinLnBrk="0" hangingPunct="1">
      <a:spcBef>
        <a:spcPts val="400"/>
      </a:spcBef>
      <a:buClr>
        <a:schemeClr val="accent1"/>
      </a:buClr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722313" indent="-180975" algn="l" defTabSz="914400" rtl="0" eaLnBrk="1" latinLnBrk="0" hangingPunct="1">
      <a:spcBef>
        <a:spcPts val="400"/>
      </a:spcBef>
      <a:buClr>
        <a:schemeClr val="accent1"/>
      </a:buClr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5EE2E-A486-41E2-B940-3C7ABDDA5A7F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464"/>
            <a:fld id="{10B680BB-F763-4B92-B9D1-15B36C2B6F77}" type="slidenum">
              <a:rPr lang="de-DE" smtClean="0"/>
              <a:pPr defTabSz="952464"/>
              <a:t>2</a:t>
            </a:fld>
            <a:endParaRPr lang="de-DE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vmlDrawing" Target="../drawings/vmlDrawing2.vml"/><Relationship Id="rId6" Type="http://schemas.openxmlformats.org/officeDocument/2006/relationships/tags" Target="../tags/tag16.xml"/><Relationship Id="rId11" Type="http://schemas.openxmlformats.org/officeDocument/2006/relationships/image" Target="../media/image3.png"/><Relationship Id="rId5" Type="http://schemas.openxmlformats.org/officeDocument/2006/relationships/tags" Target="../tags/tag15.xml"/><Relationship Id="rId10" Type="http://schemas.openxmlformats.org/officeDocument/2006/relationships/image" Target="../media/image2.emf"/><Relationship Id="rId4" Type="http://schemas.openxmlformats.org/officeDocument/2006/relationships/tags" Target="../tags/tag14.xml"/><Relationship Id="rId9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098" name="think-cell Slide" r:id="rId9" imgW="360" imgH="360" progId="">
              <p:embed/>
            </p:oleObj>
          </a:graphicData>
        </a:graphic>
      </p:graphicFrame>
      <p:sp>
        <p:nvSpPr>
          <p:cNvPr id="10" name="Rechteck 9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tx1"/>
              </a:solidFill>
            </a:endParaRPr>
          </a:p>
        </p:txBody>
      </p:sp>
      <p:sp>
        <p:nvSpPr>
          <p:cNvPr id="14" name="Textfeld 13"/>
          <p:cNvSpPr txBox="1"/>
          <p:nvPr userDrawn="1">
            <p:custDataLst>
              <p:tags r:id="rId3"/>
            </p:custDataLst>
          </p:nvPr>
        </p:nvSpPr>
        <p:spPr bwMode="gray">
          <a:xfrm>
            <a:off x="4572000" y="6233169"/>
            <a:ext cx="4248472" cy="4361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600" b="0" dirty="0" smtClean="0">
                <a:solidFill>
                  <a:schemeClr val="bg2"/>
                </a:solidFill>
              </a:rPr>
              <a:t>Erfolg kennt keine Grenzen! </a:t>
            </a:r>
          </a:p>
          <a:p>
            <a:r>
              <a:rPr lang="de-DE" sz="1600" b="0" dirty="0" smtClean="0">
                <a:solidFill>
                  <a:schemeClr val="bg2"/>
                </a:solidFill>
              </a:rPr>
              <a:t>Wir beraten deutsche Unternehmen weltweit.</a:t>
            </a:r>
          </a:p>
          <a:p>
            <a:endParaRPr lang="de-DE" sz="1600" b="0" dirty="0">
              <a:solidFill>
                <a:schemeClr val="bg2"/>
              </a:solidFill>
            </a:endParaRPr>
          </a:p>
        </p:txBody>
      </p:sp>
      <p:sp>
        <p:nvSpPr>
          <p:cNvPr id="13" name="Titel 14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4571999" y="4293023"/>
            <a:ext cx="4321175" cy="1152176"/>
          </a:xfrm>
        </p:spPr>
        <p:txBody>
          <a:bodyPr tIns="82800" anchor="t" anchorCtr="0">
            <a:normAutofit/>
          </a:bodyPr>
          <a:lstStyle>
            <a:lvl1pPr>
              <a:defRPr/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400">
                <a:solidFill>
                  <a:schemeClr val="bg2"/>
                </a:solidFill>
              </a:defRPr>
            </a:lvl4pPr>
          </a:lstStyle>
          <a:p>
            <a:pPr lv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0" name="Textplatzhalter 16"/>
          <p:cNvSpPr>
            <a:spLocks noGrp="1"/>
          </p:cNvSpPr>
          <p:nvPr>
            <p:ph type="body" sz="quarter" idx="11"/>
            <p:custDataLst>
              <p:tags r:id="rId5"/>
            </p:custDataLst>
          </p:nvPr>
        </p:nvSpPr>
        <p:spPr bwMode="gray">
          <a:xfrm>
            <a:off x="4571999" y="5517207"/>
            <a:ext cx="4321175" cy="432073"/>
          </a:xfrm>
          <a:noFill/>
          <a:ln>
            <a:noFill/>
          </a:ln>
        </p:spPr>
        <p:txBody>
          <a:bodyPr>
            <a:normAutofit/>
          </a:bodyPr>
          <a:lstStyle>
            <a:lvl1pPr>
              <a:buNone/>
              <a:defRPr sz="1200" b="1">
                <a:solidFill>
                  <a:schemeClr val="accent3"/>
                </a:solidFill>
              </a:defRPr>
            </a:lvl1pPr>
            <a:lvl2pPr marL="0" indent="0">
              <a:buNone/>
              <a:defRPr sz="1200" b="1">
                <a:solidFill>
                  <a:schemeClr val="accent3"/>
                </a:solidFill>
              </a:defRPr>
            </a:lvl2pPr>
            <a:lvl3pPr marL="0" indent="0">
              <a:buFont typeface="Arial" pitchFamily="34" charset="0"/>
              <a:buNone/>
              <a:defRPr sz="1200" b="1">
                <a:solidFill>
                  <a:schemeClr val="accent3"/>
                </a:solidFill>
              </a:defRPr>
            </a:lvl3pPr>
            <a:lvl4pPr marL="0" indent="0">
              <a:buNone/>
              <a:defRPr sz="1200">
                <a:solidFill>
                  <a:schemeClr val="accent3"/>
                </a:solidFill>
              </a:defRPr>
            </a:lvl4pPr>
            <a:lvl5pPr marL="0" indent="0">
              <a:buNone/>
              <a:defRPr sz="1200">
                <a:solidFill>
                  <a:schemeClr val="accent3"/>
                </a:solidFill>
              </a:defRPr>
            </a:lvl5pPr>
            <a:lvl6pPr marL="0" indent="0">
              <a:buNone/>
              <a:defRPr sz="1200">
                <a:solidFill>
                  <a:schemeClr val="accent3"/>
                </a:solidFill>
              </a:defRPr>
            </a:lvl6pPr>
            <a:lvl7pPr marL="0" indent="0">
              <a:buNone/>
              <a:defRPr sz="1200">
                <a:solidFill>
                  <a:schemeClr val="accent3"/>
                </a:solidFill>
              </a:defRPr>
            </a:lvl7pPr>
            <a:lvl8pPr marL="0" indent="0">
              <a:buNone/>
              <a:defRPr sz="1200">
                <a:solidFill>
                  <a:schemeClr val="accent3"/>
                </a:solidFill>
              </a:defRPr>
            </a:lvl8pPr>
            <a:lvl9pPr marL="0" indent="0">
              <a:buNone/>
              <a:defRPr sz="1200">
                <a:solidFill>
                  <a:schemeClr val="accent3"/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0272" y="312630"/>
            <a:ext cx="1872208" cy="23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hteck 24">
            <a:hlinkClick r:id="" action="ppaction://hlinkshowjump?jump=lastslide"/>
          </p:cNvPr>
          <p:cNvSpPr/>
          <p:nvPr userDrawn="1">
            <p:custDataLst>
              <p:tags r:id="rId7"/>
            </p:custDataLst>
          </p:nvPr>
        </p:nvSpPr>
        <p:spPr bwMode="gray">
          <a:xfrm>
            <a:off x="6948264" y="261243"/>
            <a:ext cx="1944911" cy="288032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tx1"/>
              </a:solidFill>
            </a:endParaRPr>
          </a:p>
        </p:txBody>
      </p:sp>
      <p:pic>
        <p:nvPicPr>
          <p:cNvPr id="11" name="Grafik 10" descr="Do_Cam3_MG_5519.png"/>
          <p:cNvPicPr>
            <a:picLocks noChangeAspect="1"/>
          </p:cNvPicPr>
          <p:nvPr userDrawn="1"/>
        </p:nvPicPr>
        <p:blipFill>
          <a:blip r:embed="rId11" cstate="print"/>
          <a:srcRect l="12856" b="11969"/>
          <a:stretch>
            <a:fillRect/>
          </a:stretch>
        </p:blipFill>
        <p:spPr>
          <a:xfrm>
            <a:off x="1" y="1500174"/>
            <a:ext cx="4481780" cy="535782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 bwMode="gray">
          <a:xfrm>
            <a:off x="250825" y="549275"/>
            <a:ext cx="8642350" cy="863600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3"/>
          </p:nvPr>
        </p:nvSpPr>
        <p:spPr bwMode="gray">
          <a:xfrm>
            <a:off x="250825" y="1773262"/>
            <a:ext cx="8642350" cy="4464050"/>
          </a:xfrm>
        </p:spPr>
        <p:txBody>
          <a:bodyPr/>
          <a:lstStyle>
            <a:lvl5pPr>
              <a:defRPr/>
            </a:lvl5pPr>
            <a:lvl6pPr>
              <a:buClr>
                <a:schemeClr val="accent1"/>
              </a:buClr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 smtClean="0"/>
          </a:p>
        </p:txBody>
      </p:sp>
      <p:sp>
        <p:nvSpPr>
          <p:cNvPr id="6" name="Rechteck 5">
            <a:hlinkClick r:id="" action="ppaction://hlinkshowjump?jump=firstslide"/>
          </p:cNvPr>
          <p:cNvSpPr/>
          <p:nvPr userDrawn="1"/>
        </p:nvSpPr>
        <p:spPr bwMode="gray">
          <a:xfrm>
            <a:off x="7092280" y="260648"/>
            <a:ext cx="1800895" cy="28803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noProof="0" smtClean="0">
              <a:solidFill>
                <a:schemeClr val="tx1"/>
              </a:solidFill>
            </a:endParaRPr>
          </a:p>
        </p:txBody>
      </p:sp>
      <p:sp>
        <p:nvSpPr>
          <p:cNvPr id="7" name="Rechteck 6">
            <a:hlinkClick r:id="" action="ppaction://hlinkshowjump?jump=firstslide"/>
          </p:cNvPr>
          <p:cNvSpPr/>
          <p:nvPr userDrawn="1"/>
        </p:nvSpPr>
        <p:spPr bwMode="gray">
          <a:xfrm>
            <a:off x="7092280" y="260648"/>
            <a:ext cx="1800895" cy="288032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noProof="0" smtClean="0">
              <a:solidFill>
                <a:schemeClr val="tx1"/>
              </a:solidFill>
            </a:endParaRPr>
          </a:p>
        </p:txBody>
      </p:sp>
      <p:sp>
        <p:nvSpPr>
          <p:cNvPr id="9" name="Rechteck 8">
            <a:hlinkClick r:id="" action="ppaction://hlinkshowjump?jump=firstslide"/>
          </p:cNvPr>
          <p:cNvSpPr/>
          <p:nvPr userDrawn="1">
            <p:custDataLst>
              <p:tags r:id="rId1"/>
            </p:custDataLst>
          </p:nvPr>
        </p:nvSpPr>
        <p:spPr bwMode="gray">
          <a:xfrm>
            <a:off x="6948264" y="260648"/>
            <a:ext cx="1944911" cy="288032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2-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Textplatzhalter 19"/>
          <p:cNvSpPr>
            <a:spLocks noGrp="1"/>
          </p:cNvSpPr>
          <p:nvPr>
            <p:ph type="body" sz="quarter" idx="13"/>
          </p:nvPr>
        </p:nvSpPr>
        <p:spPr bwMode="gray">
          <a:xfrm>
            <a:off x="250825" y="1773262"/>
            <a:ext cx="4249165" cy="4464050"/>
          </a:xfrm>
        </p:spPr>
        <p:txBody>
          <a:bodyPr/>
          <a:lstStyle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9" name="Textplatzhalter 19"/>
          <p:cNvSpPr>
            <a:spLocks noGrp="1"/>
          </p:cNvSpPr>
          <p:nvPr>
            <p:ph type="body" sz="quarter" idx="14"/>
          </p:nvPr>
        </p:nvSpPr>
        <p:spPr bwMode="gray">
          <a:xfrm>
            <a:off x="4644010" y="1773262"/>
            <a:ext cx="4249165" cy="4464050"/>
          </a:xfrm>
        </p:spPr>
        <p:txBody>
          <a:bodyPr/>
          <a:lstStyle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Rechteck 6">
            <a:hlinkClick r:id="" action="ppaction://hlinkshowjump?jump=firstslide"/>
          </p:cNvPr>
          <p:cNvSpPr/>
          <p:nvPr userDrawn="1"/>
        </p:nvSpPr>
        <p:spPr bwMode="gray">
          <a:xfrm>
            <a:off x="7092280" y="260648"/>
            <a:ext cx="1800895" cy="28803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tx1"/>
              </a:solidFill>
            </a:endParaRPr>
          </a:p>
        </p:txBody>
      </p:sp>
      <p:sp>
        <p:nvSpPr>
          <p:cNvPr id="10" name="Rechteck 9">
            <a:hlinkClick r:id="" action="ppaction://hlinkshowjump?jump=firstslide"/>
          </p:cNvPr>
          <p:cNvSpPr/>
          <p:nvPr userDrawn="1"/>
        </p:nvSpPr>
        <p:spPr bwMode="gray">
          <a:xfrm>
            <a:off x="7092280" y="260648"/>
            <a:ext cx="1800895" cy="288032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tx1"/>
              </a:solidFill>
            </a:endParaRPr>
          </a:p>
        </p:txBody>
      </p:sp>
      <p:sp>
        <p:nvSpPr>
          <p:cNvPr id="12" name="Rechteck 11">
            <a:hlinkClick r:id="" action="ppaction://hlinkshowjump?jump=firstslide"/>
          </p:cNvPr>
          <p:cNvSpPr/>
          <p:nvPr userDrawn="1">
            <p:custDataLst>
              <p:tags r:id="rId1"/>
            </p:custDataLst>
          </p:nvPr>
        </p:nvSpPr>
        <p:spPr bwMode="gray">
          <a:xfrm>
            <a:off x="6948264" y="260648"/>
            <a:ext cx="1944911" cy="288032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 bwMode="gray">
          <a:xfrm>
            <a:off x="250825" y="549275"/>
            <a:ext cx="8642350" cy="863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Rechteck 5">
            <a:hlinkClick r:id="" action="ppaction://hlinkshowjump?jump=firstslide"/>
          </p:cNvPr>
          <p:cNvSpPr/>
          <p:nvPr userDrawn="1"/>
        </p:nvSpPr>
        <p:spPr bwMode="gray">
          <a:xfrm>
            <a:off x="7092280" y="260648"/>
            <a:ext cx="1800895" cy="28803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tx1"/>
              </a:solidFill>
            </a:endParaRPr>
          </a:p>
        </p:txBody>
      </p:sp>
      <p:sp>
        <p:nvSpPr>
          <p:cNvPr id="7" name="Rechteck 6">
            <a:hlinkClick r:id="" action="ppaction://hlinkshowjump?jump=firstslide"/>
          </p:cNvPr>
          <p:cNvSpPr/>
          <p:nvPr userDrawn="1"/>
        </p:nvSpPr>
        <p:spPr bwMode="gray">
          <a:xfrm>
            <a:off x="7092280" y="260648"/>
            <a:ext cx="1800895" cy="288032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tx1"/>
              </a:solidFill>
            </a:endParaRPr>
          </a:p>
        </p:txBody>
      </p:sp>
      <p:sp>
        <p:nvSpPr>
          <p:cNvPr id="8" name="Rechteck 7">
            <a:hlinkClick r:id="" action="ppaction://hlinkshowjump?jump=firstslide"/>
          </p:cNvPr>
          <p:cNvSpPr/>
          <p:nvPr userDrawn="1">
            <p:custDataLst>
              <p:tags r:id="rId1"/>
            </p:custDataLst>
          </p:nvPr>
        </p:nvSpPr>
        <p:spPr bwMode="gray">
          <a:xfrm>
            <a:off x="6948264" y="260648"/>
            <a:ext cx="1944911" cy="288032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3793" name="think-cell Slide" r:id="rId5" imgW="360" imgH="360" progId="">
              <p:embed/>
            </p:oleObj>
          </a:graphicData>
        </a:graphic>
      </p:graphicFrame>
      <p:sp>
        <p:nvSpPr>
          <p:cNvPr id="5" name="Rechteck 4">
            <a:hlinkClick r:id="" action="ppaction://hlinkshowjump?jump=firstslide"/>
          </p:cNvPr>
          <p:cNvSpPr/>
          <p:nvPr userDrawn="1">
            <p:custDataLst>
              <p:tags r:id="rId2"/>
            </p:custDataLst>
          </p:nvPr>
        </p:nvSpPr>
        <p:spPr bwMode="gray">
          <a:xfrm>
            <a:off x="7092280" y="260648"/>
            <a:ext cx="1800895" cy="28803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tx1"/>
              </a:solidFill>
            </a:endParaRPr>
          </a:p>
        </p:txBody>
      </p:sp>
      <p:sp>
        <p:nvSpPr>
          <p:cNvPr id="7" name="Rechteck 6">
            <a:hlinkClick r:id="" action="ppaction://hlinkshowjump?jump=firstslide"/>
          </p:cNvPr>
          <p:cNvSpPr/>
          <p:nvPr userDrawn="1"/>
        </p:nvSpPr>
        <p:spPr bwMode="gray">
          <a:xfrm>
            <a:off x="7092280" y="260648"/>
            <a:ext cx="1800895" cy="288032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tx1"/>
              </a:solidFill>
            </a:endParaRPr>
          </a:p>
        </p:txBody>
      </p:sp>
      <p:sp>
        <p:nvSpPr>
          <p:cNvPr id="9" name="Rechteck 8">
            <a:hlinkClick r:id="" action="ppaction://hlinkshowjump?jump=firstslide"/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6948264" y="260648"/>
            <a:ext cx="1944911" cy="288032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tags" Target="../tags/tag7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12" Type="http://schemas.openxmlformats.org/officeDocument/2006/relationships/tags" Target="../tags/tag6.xml"/><Relationship Id="rId17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0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9.xml"/><Relationship Id="rId10" Type="http://schemas.openxmlformats.org/officeDocument/2006/relationships/tags" Target="../tags/tag4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Relationship Id="rId14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169" name="think-cell Slide" r:id="rId18" imgW="360" imgH="360" progId="">
              <p:embed/>
            </p:oleObj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 bwMode="gray">
          <a:xfrm>
            <a:off x="250825" y="549275"/>
            <a:ext cx="8642350" cy="86359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 lvl="0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 bwMode="gray">
          <a:xfrm>
            <a:off x="250825" y="1773262"/>
            <a:ext cx="8642350" cy="446405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9" name="VCT_Marker_ID_9" hidden="1"/>
          <p:cNvSpPr/>
          <p:nvPr>
            <p:custDataLst>
              <p:tags r:id="rId10"/>
            </p:custDataLst>
          </p:nvPr>
        </p:nvSpPr>
        <p:spPr>
          <a:xfrm>
            <a:off x="1270000" y="127000"/>
            <a:ext cx="127000" cy="12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>
            <p:custDataLst>
              <p:tags r:id="rId11"/>
            </p:custDataLst>
          </p:nvPr>
        </p:nvSpPr>
        <p:spPr bwMode="gray">
          <a:xfrm>
            <a:off x="6732300" y="6453336"/>
            <a:ext cx="2160875" cy="404664"/>
          </a:xfrm>
          <a:prstGeom prst="rect">
            <a:avLst/>
          </a:prstGeom>
          <a:ln>
            <a:noFill/>
          </a:ln>
        </p:spPr>
        <p:txBody>
          <a:bodyPr vert="horz" lIns="0" tIns="82800" rIns="0" bIns="0" rtlCol="0" anchor="t" anchorCtr="0"/>
          <a:lstStyle/>
          <a:p>
            <a:pPr marL="0" algn="r" defTabSz="914400" rtl="0" eaLnBrk="1" latinLnBrk="0" hangingPunct="1"/>
            <a:fld id="{B16C6C1A-5E05-4530-8C07-9845D65D0E08}" type="slidenum">
              <a:rPr lang="de-DE" sz="10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‹Nr.›</a:t>
            </a:fld>
            <a:endParaRPr lang="de-DE" sz="1000" kern="1200" dirty="0" smtClean="0">
              <a:solidFill>
                <a:schemeClr val="accent3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0" name="Gerade Verbindung 9"/>
          <p:cNvCxnSpPr/>
          <p:nvPr>
            <p:custDataLst>
              <p:tags r:id="rId12"/>
            </p:custDataLst>
          </p:nvPr>
        </p:nvCxnSpPr>
        <p:spPr bwMode="gray">
          <a:xfrm>
            <a:off x="480" y="1484784"/>
            <a:ext cx="9144000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>
            <p:custDataLst>
              <p:tags r:id="rId13"/>
            </p:custDataLst>
          </p:nvPr>
        </p:nvCxnSpPr>
        <p:spPr bwMode="gray">
          <a:xfrm>
            <a:off x="480" y="6453336"/>
            <a:ext cx="9144000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>
            <p:custDataLst>
              <p:tags r:id="rId14"/>
            </p:custDataLst>
          </p:nvPr>
        </p:nvSpPr>
        <p:spPr bwMode="gray">
          <a:xfrm>
            <a:off x="250825" y="6453336"/>
            <a:ext cx="4681215" cy="404664"/>
          </a:xfrm>
          <a:prstGeom prst="rect">
            <a:avLst/>
          </a:prstGeom>
        </p:spPr>
        <p:txBody>
          <a:bodyPr vert="horz" lIns="0" tIns="82800" rIns="0" bIns="0" rtlCol="0" anchor="t" anchorCtr="0"/>
          <a:lstStyle/>
          <a:p>
            <a:pPr marL="0" algn="l" defTabSz="914400" rtl="0" eaLnBrk="1" latinLnBrk="0" hangingPunct="1"/>
            <a:r>
              <a:rPr lang="de-DE" sz="1000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© Rödl &amp; Partner</a:t>
            </a:r>
          </a:p>
        </p:txBody>
      </p:sp>
      <p:sp>
        <p:nvSpPr>
          <p:cNvPr id="18" name="Rechteck 17"/>
          <p:cNvSpPr/>
          <p:nvPr>
            <p:custDataLst>
              <p:tags r:id="rId15"/>
            </p:custDataLst>
          </p:nvPr>
        </p:nvSpPr>
        <p:spPr bwMode="gray">
          <a:xfrm>
            <a:off x="4932041" y="6453336"/>
            <a:ext cx="1512167" cy="404664"/>
          </a:xfrm>
          <a:prstGeom prst="rect">
            <a:avLst/>
          </a:prstGeom>
        </p:spPr>
        <p:txBody>
          <a:bodyPr vert="horz" lIns="0" tIns="82800" rIns="0" bIns="0" rtlCol="0" anchor="t" anchorCtr="0"/>
          <a:lstStyle/>
          <a:p>
            <a:pPr marL="0" algn="r" defTabSz="914400" rtl="0" eaLnBrk="1" latinLnBrk="0" hangingPunct="1"/>
            <a:r>
              <a:rPr lang="de-DE" sz="1000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04.10.2011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20272" y="312630"/>
            <a:ext cx="1872208" cy="23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hteck 14">
            <a:hlinkClick r:id="" action="ppaction://hlinkshowjump?jump=firstslide"/>
          </p:cNvPr>
          <p:cNvSpPr/>
          <p:nvPr>
            <p:custDataLst>
              <p:tags r:id="rId17"/>
            </p:custDataLst>
          </p:nvPr>
        </p:nvSpPr>
        <p:spPr bwMode="gray">
          <a:xfrm>
            <a:off x="6948264" y="260648"/>
            <a:ext cx="1944911" cy="288032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6" r:id="rId2"/>
    <p:sldLayoutId id="2147483667" r:id="rId3"/>
    <p:sldLayoutId id="2147483668" r:id="rId4"/>
    <p:sldLayoutId id="2147483669" r:id="rId5"/>
  </p:sldLayoutIdLst>
  <p:transition>
    <p:fade/>
  </p:transition>
  <p:hf sldNum="0" hdr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 sz="2400">
          <a:solidFill>
            <a:schemeClr val="bg2"/>
          </a:solidFill>
        </a:defRPr>
      </a:lvl2pPr>
      <a:lvl3pPr eaLnBrk="1" hangingPunct="1">
        <a:defRPr sz="2400">
          <a:solidFill>
            <a:schemeClr val="bg2"/>
          </a:solidFill>
        </a:defRPr>
      </a:lvl3pPr>
      <a:lvl4pPr eaLnBrk="1" hangingPunct="1">
        <a:defRPr sz="2400">
          <a:solidFill>
            <a:schemeClr val="bg2"/>
          </a:solidFill>
        </a:defRPr>
      </a:lvl4pPr>
      <a:lvl5pPr eaLnBrk="1" hangingPunct="1">
        <a:defRPr sz="2400">
          <a:solidFill>
            <a:schemeClr val="bg2"/>
          </a:solidFill>
        </a:defRPr>
      </a:lvl5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2"/>
        </a:buClr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3538" indent="-182563" algn="l" defTabSz="914400" rtl="0" eaLnBrk="1" latinLnBrk="0" hangingPunct="1">
        <a:spcBef>
          <a:spcPts val="4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0975" algn="l" defTabSz="914400" rtl="0" eaLnBrk="1" latinLnBrk="0" hangingPunct="1">
        <a:spcBef>
          <a:spcPts val="400"/>
        </a:spcBef>
        <a:buClr>
          <a:schemeClr val="accent1"/>
        </a:buClr>
        <a:buFont typeface="Symbol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79388" algn="l" defTabSz="914400" rtl="0" eaLnBrk="1" latinLnBrk="0" hangingPunct="1">
        <a:spcBef>
          <a:spcPts val="4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717550" indent="-179388" algn="l" defTabSz="914400" rtl="0" eaLnBrk="1" latinLnBrk="0" hangingPunct="1">
        <a:spcBef>
          <a:spcPts val="4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717550" indent="-179388" algn="l" defTabSz="1076325" rtl="0" eaLnBrk="1" latinLnBrk="0" hangingPunct="1">
        <a:spcBef>
          <a:spcPts val="4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717550" indent="-179388" algn="l" defTabSz="914400" rtl="0" eaLnBrk="1" latinLnBrk="0" hangingPunct="1">
        <a:spcBef>
          <a:spcPts val="4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717550" indent="-179388" algn="l" defTabSz="914400" rtl="0" eaLnBrk="1" latinLnBrk="0" hangingPunct="1">
        <a:spcBef>
          <a:spcPts val="4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 smtClean="0"/>
              <a:t>PowerPoint Vorlage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 bwMode="gray"/>
        <p:txBody>
          <a:bodyPr/>
          <a:lstStyle/>
          <a:p>
            <a:r>
              <a:rPr lang="de-DE" dirty="0" smtClean="0"/>
              <a:t>Optimiert für PPT 2007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 bwMode="auto">
          <a:xfrm>
            <a:off x="682163" y="1738507"/>
            <a:ext cx="7762875" cy="311595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9984" tIns="43192" rIns="89984" bIns="43192" anchor="ctr"/>
          <a:lstStyle/>
          <a:p>
            <a:pPr algn="ctr">
              <a:lnSpc>
                <a:spcPct val="100000"/>
              </a:lnSpc>
              <a:defRPr/>
            </a:pPr>
            <a:endParaRPr lang="de-DE" sz="1200" dirty="0">
              <a:solidFill>
                <a:schemeClr val="bg1"/>
              </a:solidFill>
            </a:endParaRPr>
          </a:p>
        </p:txBody>
      </p:sp>
      <p:cxnSp>
        <p:nvCxnSpPr>
          <p:cNvPr id="13315" name="Gerade Verbindung 7"/>
          <p:cNvCxnSpPr>
            <a:cxnSpLocks noChangeShapeType="1"/>
          </p:cNvCxnSpPr>
          <p:nvPr/>
        </p:nvCxnSpPr>
        <p:spPr bwMode="auto">
          <a:xfrm rot="16200000" flipH="1">
            <a:off x="-12215" y="3355219"/>
            <a:ext cx="2998479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11" name="Ellipse 10"/>
          <p:cNvSpPr/>
          <p:nvPr/>
        </p:nvSpPr>
        <p:spPr bwMode="auto">
          <a:xfrm>
            <a:off x="845685" y="3040238"/>
            <a:ext cx="533400" cy="534987"/>
          </a:xfrm>
          <a:prstGeom prst="ellipse">
            <a:avLst/>
          </a:prstGeom>
          <a:gradFill>
            <a:gsLst>
              <a:gs pos="0">
                <a:schemeClr val="accent2"/>
              </a:gs>
              <a:gs pos="50000">
                <a:schemeClr val="accent2">
                  <a:lumMod val="75000"/>
                </a:schemeClr>
              </a:gs>
            </a:gsLst>
            <a:lin ang="5400000" scaled="0"/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89984" tIns="43192" rIns="89984" bIns="43192" anchor="ctr"/>
          <a:lstStyle/>
          <a:p>
            <a:pPr algn="ctr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de-DE" sz="1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270" name="Textfeld 11"/>
          <p:cNvSpPr txBox="1">
            <a:spLocks noChangeArrowheads="1"/>
          </p:cNvSpPr>
          <p:nvPr/>
        </p:nvSpPr>
        <p:spPr bwMode="auto">
          <a:xfrm>
            <a:off x="3255500" y="1929741"/>
            <a:ext cx="5189537" cy="233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indent="180943">
              <a:buClr>
                <a:srgbClr val="106A5B"/>
              </a:buClr>
              <a:buFont typeface="Wingdings" pitchFamily="2" charset="2"/>
              <a:buChar char="§"/>
              <a:defRPr/>
            </a:pPr>
            <a:r>
              <a:rPr lang="de-DE" sz="1200" dirty="0"/>
              <a:t>Datenabfrage + Plausibilitätsprüfung</a:t>
            </a:r>
          </a:p>
          <a:p>
            <a:pPr indent="180943">
              <a:buClr>
                <a:srgbClr val="106A5B"/>
              </a:buClr>
              <a:buFont typeface="Wingdings" pitchFamily="2" charset="2"/>
              <a:buChar char="§"/>
              <a:defRPr/>
            </a:pPr>
            <a:r>
              <a:rPr lang="de-DE" sz="1200" dirty="0"/>
              <a:t>Wirtschaftlichkeitsbewertung (Prognose der Erträge und Kosten)</a:t>
            </a:r>
          </a:p>
          <a:p>
            <a:pPr marL="232372" lvl="1" indent="164190">
              <a:buClr>
                <a:srgbClr val="106A5B"/>
              </a:buClr>
              <a:buFont typeface="Arial" pitchFamily="34" charset="0"/>
              <a:buChar char="•"/>
              <a:defRPr/>
            </a:pPr>
            <a:r>
              <a:rPr lang="de-DE" sz="1200" dirty="0"/>
              <a:t>Ermittlung Erlösprognose</a:t>
            </a:r>
          </a:p>
          <a:p>
            <a:pPr marL="232372" lvl="1" indent="164190">
              <a:buClr>
                <a:srgbClr val="106A5B"/>
              </a:buClr>
              <a:buFont typeface="Arial" pitchFamily="34" charset="0"/>
              <a:buChar char="•"/>
              <a:defRPr/>
            </a:pPr>
            <a:r>
              <a:rPr lang="de-DE" sz="1200" dirty="0"/>
              <a:t>Prognose der operativen Kosten und des </a:t>
            </a:r>
            <a:r>
              <a:rPr lang="de-DE" sz="1200" dirty="0" err="1"/>
              <a:t>Reinvestitionsbedarfs</a:t>
            </a:r>
            <a:endParaRPr lang="de-DE" sz="1200" dirty="0"/>
          </a:p>
          <a:p>
            <a:pPr marL="232372" lvl="1" indent="164190">
              <a:buClr>
                <a:srgbClr val="106A5B"/>
              </a:buClr>
              <a:buFont typeface="Arial" pitchFamily="34" charset="0"/>
              <a:buChar char="•"/>
              <a:defRPr/>
            </a:pPr>
            <a:r>
              <a:rPr lang="de-DE" sz="1200" dirty="0"/>
              <a:t>Prognose der Kapitalkosten</a:t>
            </a:r>
          </a:p>
          <a:p>
            <a:pPr marL="232372" lvl="1" indent="164190">
              <a:buClr>
                <a:srgbClr val="106A5B"/>
              </a:buClr>
              <a:buFont typeface="Arial" pitchFamily="34" charset="0"/>
              <a:buChar char="•"/>
              <a:defRPr/>
            </a:pPr>
            <a:r>
              <a:rPr lang="de-DE" sz="1200" dirty="0"/>
              <a:t>Ansatz Netztrennungskosten</a:t>
            </a:r>
          </a:p>
          <a:p>
            <a:pPr marL="232372" lvl="1" indent="164190">
              <a:buClr>
                <a:srgbClr val="106A5B"/>
              </a:buClr>
              <a:buFont typeface="Arial" pitchFamily="34" charset="0"/>
              <a:buChar char="•"/>
              <a:defRPr/>
            </a:pPr>
            <a:r>
              <a:rPr lang="de-DE" sz="1200" dirty="0"/>
              <a:t>Erstellung einer Plan-Erfolgsrechnung</a:t>
            </a:r>
          </a:p>
          <a:p>
            <a:pPr marL="180943" indent="-180943">
              <a:buClr>
                <a:srgbClr val="106A5B"/>
              </a:buClr>
              <a:buFont typeface="Wingdings" pitchFamily="2" charset="2"/>
              <a:buChar char="§"/>
              <a:defRPr/>
            </a:pPr>
            <a:r>
              <a:rPr lang="de-DE" sz="1200" dirty="0"/>
              <a:t>Unternehmenswertindikation </a:t>
            </a:r>
            <a:r>
              <a:rPr lang="de-DE" sz="1200" dirty="0" smtClean="0"/>
              <a:t>Strom- und </a:t>
            </a:r>
            <a:r>
              <a:rPr lang="de-DE" sz="1200" dirty="0" err="1" smtClean="0"/>
              <a:t>Gasnetz</a:t>
            </a:r>
            <a:r>
              <a:rPr lang="de-DE" sz="1200" dirty="0" smtClean="0"/>
              <a:t> 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dirty="0"/>
              <a:t>(unter Berücksichtigung der </a:t>
            </a:r>
            <a:r>
              <a:rPr lang="de-DE" sz="1200" dirty="0" err="1"/>
              <a:t>Anreizregulierung</a:t>
            </a:r>
            <a:r>
              <a:rPr lang="de-DE" sz="1200" dirty="0"/>
              <a:t>)</a:t>
            </a:r>
          </a:p>
          <a:p>
            <a:pPr marL="232372" lvl="1" indent="164190">
              <a:buClr>
                <a:srgbClr val="106A5B"/>
              </a:buClr>
              <a:buFont typeface="Arial" charset="0"/>
              <a:buChar char="•"/>
              <a:defRPr/>
            </a:pPr>
            <a:r>
              <a:rPr lang="de-DE" sz="1200" dirty="0"/>
              <a:t>Ertragswertverfahren</a:t>
            </a:r>
          </a:p>
          <a:p>
            <a:pPr marL="232372" lvl="1" indent="164190">
              <a:buClr>
                <a:srgbClr val="106A5B"/>
              </a:buClr>
              <a:buFont typeface="Arial" charset="0"/>
              <a:buChar char="•"/>
              <a:defRPr/>
            </a:pPr>
            <a:r>
              <a:rPr lang="de-DE" sz="1200" dirty="0"/>
              <a:t>Sachzeitwertverfahren</a:t>
            </a:r>
          </a:p>
          <a:p>
            <a:pPr indent="180943">
              <a:buClr>
                <a:srgbClr val="106A5B"/>
              </a:buClr>
              <a:buFont typeface="Wingdings" pitchFamily="2" charset="2"/>
              <a:buChar char="§"/>
              <a:defRPr/>
            </a:pPr>
            <a:r>
              <a:rPr lang="de-DE" sz="1200" dirty="0"/>
              <a:t>Finanzierungsmodelle (Eigen- oder Fremdfinanzierung</a:t>
            </a:r>
            <a:r>
              <a:rPr lang="de-DE" sz="1200" dirty="0" smtClean="0"/>
              <a:t>)</a:t>
            </a:r>
          </a:p>
        </p:txBody>
      </p:sp>
      <p:sp>
        <p:nvSpPr>
          <p:cNvPr id="34" name="Abgerundetes Rechteck 33"/>
          <p:cNvSpPr/>
          <p:nvPr/>
        </p:nvSpPr>
        <p:spPr bwMode="auto">
          <a:xfrm>
            <a:off x="1606087" y="2584642"/>
            <a:ext cx="1649413" cy="157003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89984" tIns="43192" rIns="89984" bIns="43192" anchor="ctr"/>
          <a:lstStyle/>
          <a:p>
            <a:pPr algn="ctr">
              <a:lnSpc>
                <a:spcPct val="100000"/>
              </a:lnSpc>
              <a:defRPr/>
            </a:pP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3319" name="Textfeld 24"/>
          <p:cNvSpPr txBox="1">
            <a:spLocks noChangeArrowheads="1"/>
          </p:cNvSpPr>
          <p:nvPr/>
        </p:nvSpPr>
        <p:spPr bwMode="auto">
          <a:xfrm>
            <a:off x="1606087" y="2988141"/>
            <a:ext cx="1649413" cy="86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de-DE" sz="1200" b="1" dirty="0" smtClean="0"/>
              <a:t>Wirtschaftlichkeits-</a:t>
            </a:r>
            <a:r>
              <a:rPr lang="de-DE" sz="1200" b="1" dirty="0" err="1" smtClean="0"/>
              <a:t>analysen</a:t>
            </a:r>
            <a:r>
              <a:rPr lang="de-DE" sz="1200" b="1" dirty="0" smtClean="0"/>
              <a:t>,</a:t>
            </a:r>
            <a:r>
              <a:rPr lang="de-DE" sz="1200" b="1" dirty="0"/>
              <a:t/>
            </a:r>
            <a:br>
              <a:rPr lang="de-DE" sz="1200" b="1" dirty="0"/>
            </a:br>
            <a:r>
              <a:rPr lang="de-DE" sz="1200" b="1" dirty="0" smtClean="0"/>
              <a:t>Wertindikation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de-DE" sz="1200" b="1" dirty="0" smtClean="0"/>
          </a:p>
        </p:txBody>
      </p:sp>
      <p:sp>
        <p:nvSpPr>
          <p:cNvPr id="13321" name="Rectangle 2"/>
          <p:cNvSpPr>
            <a:spLocks noChangeArrowheads="1"/>
          </p:cNvSpPr>
          <p:nvPr/>
        </p:nvSpPr>
        <p:spPr bwMode="auto">
          <a:xfrm>
            <a:off x="323081" y="802750"/>
            <a:ext cx="76723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61" tIns="38094" rIns="79361" bIns="38094" anchor="ctr"/>
          <a:lstStyle/>
          <a:p>
            <a:pPr defTabSz="799959">
              <a:spcBef>
                <a:spcPct val="0"/>
              </a:spcBef>
            </a:pPr>
            <a:r>
              <a:rPr lang="de-DE" sz="2100" dirty="0" smtClean="0">
                <a:solidFill>
                  <a:srgbClr val="10695A"/>
                </a:solidFill>
              </a:rPr>
              <a:t>Vorgehensweise bei der Umsetzung</a:t>
            </a:r>
            <a:endParaRPr lang="de-DE" sz="2100" dirty="0">
              <a:solidFill>
                <a:srgbClr val="10695A"/>
              </a:solidFill>
            </a:endParaRPr>
          </a:p>
        </p:txBody>
      </p:sp>
      <p:sp>
        <p:nvSpPr>
          <p:cNvPr id="10" name="Nach oben gebogener Pfeil 9"/>
          <p:cNvSpPr/>
          <p:nvPr/>
        </p:nvSpPr>
        <p:spPr bwMode="auto">
          <a:xfrm rot="5400000">
            <a:off x="4367130" y="5394419"/>
            <a:ext cx="971906" cy="928687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gradFill>
            <a:gsLst>
              <a:gs pos="0">
                <a:schemeClr val="bg2"/>
              </a:gs>
              <a:gs pos="50000">
                <a:schemeClr val="bg2">
                  <a:lumMod val="90000"/>
                  <a:lumOff val="10000"/>
                </a:schemeClr>
              </a:gs>
            </a:gsLst>
            <a:lin ang="5400000" scaled="0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9984" tIns="43192" rIns="89984" bIns="43192" anchor="ctr"/>
          <a:lstStyle/>
          <a:p>
            <a:pPr algn="ctr">
              <a:lnSpc>
                <a:spcPct val="100000"/>
              </a:lnSpc>
              <a:defRPr/>
            </a:pP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EW9SZGl.0Or5bKJRzcOq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EUxh9XiY0.LY.7QG1W9e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16SuczdCESz8SJFrKfrj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h9DLWMe5UOipwjRybDih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rzciKluEe_KRD1qmi7u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h5VwEFaIUOUk2YRvpFRi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svsu.1NUmz52C3G2IQG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g1oMIXbzka8_G_a3iwBI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9poOTDSmUewok1jIql0W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9poOTDSmUewok1jIql0W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kaKOTWQ0C2KLSccJF7G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9poOTDSmUewok1jIql0W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P.p1IgTUOCWESdJdHKH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9poOTDSmUewok1jIql0W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jrcUWQ9PEGQDYBkYBDJwA"/>
  <p:tag name="VCT-BODYINDENTATION" val="0;0;0;14.25;14.25;28.62504;28.5;42.75;42.37496;56.5;"/>
  <p:tag name="VCT-BULLETVISIBILITY" val="G ****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03.05.2010 14:32:47"/>
  <p:tag name="THINKCELLSHAPEDONOTDELETE" val="pUDTwlhMPLEeFxvsYkoaaKw"/>
  <p:tag name="VCT-TEMPLATE" val="Roedl_und_Partner_Vorlage_mit_Logo.potx"/>
  <p:tag name="VCTMASTER" val="Roedl_und_Partner_Vorlage_mit_Logo"/>
  <p:tag name="VCT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Vqn.mcLCESDKcbTgxUZ6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.DTnLLbnEaPtTtHukR2s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4FlirfK0G5RBNvL6lKO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JnL3sdmaUKcMpOfi.44t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0m5oKo40GxZeBsnUVALg"/>
</p:tagLst>
</file>

<file path=ppt/theme/theme1.xml><?xml version="1.0" encoding="utf-8"?>
<a:theme xmlns:a="http://schemas.openxmlformats.org/drawingml/2006/main" name="blank">
  <a:themeElements>
    <a:clrScheme name="Benutzerdefiniert 5">
      <a:dk1>
        <a:srgbClr val="040404"/>
      </a:dk1>
      <a:lt1>
        <a:srgbClr val="FFFFFF"/>
      </a:lt1>
      <a:dk2>
        <a:srgbClr val="007577"/>
      </a:dk2>
      <a:lt2>
        <a:srgbClr val="005A4C"/>
      </a:lt2>
      <a:accent1>
        <a:srgbClr val="68B500"/>
      </a:accent1>
      <a:accent2>
        <a:srgbClr val="B1004F"/>
      </a:accent2>
      <a:accent3>
        <a:srgbClr val="808080"/>
      </a:accent3>
      <a:accent4>
        <a:srgbClr val="A0A0A0"/>
      </a:accent4>
      <a:accent5>
        <a:srgbClr val="C4C7C8"/>
      </a:accent5>
      <a:accent6>
        <a:srgbClr val="D1D4D3"/>
      </a:accent6>
      <a:hlink>
        <a:srgbClr val="005A4C"/>
      </a:hlink>
      <a:folHlink>
        <a:srgbClr val="C4C7C8"/>
      </a:folHlink>
    </a:clrScheme>
    <a:fontScheme name="Rödl &amp; Partn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noFill/>
        </a:ln>
      </a:spPr>
      <a:bodyPr tIns="54000" bIns="54000" rtlCol="0" anchor="ctr"/>
      <a:lstStyle>
        <a:defPPr algn="ctr">
          <a:defRPr sz="14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Rödl &amp; Partner">
      <a:dk1>
        <a:srgbClr val="040404"/>
      </a:dk1>
      <a:lt1>
        <a:srgbClr val="FFFFFF"/>
      </a:lt1>
      <a:dk2>
        <a:srgbClr val="007577"/>
      </a:dk2>
      <a:lt2>
        <a:srgbClr val="005A4C"/>
      </a:lt2>
      <a:accent1>
        <a:srgbClr val="68B500"/>
      </a:accent1>
      <a:accent2>
        <a:srgbClr val="B1004F"/>
      </a:accent2>
      <a:accent3>
        <a:srgbClr val="808885"/>
      </a:accent3>
      <a:accent4>
        <a:srgbClr val="A0A4A6"/>
      </a:accent4>
      <a:accent5>
        <a:srgbClr val="C4C7C8"/>
      </a:accent5>
      <a:accent6>
        <a:srgbClr val="D1D4D3"/>
      </a:accent6>
      <a:hlink>
        <a:srgbClr val="005A4C"/>
      </a:hlink>
      <a:folHlink>
        <a:srgbClr val="C4C7C8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Rödl &amp; Partner">
      <a:dk1>
        <a:srgbClr val="040404"/>
      </a:dk1>
      <a:lt1>
        <a:srgbClr val="FFFFFF"/>
      </a:lt1>
      <a:dk2>
        <a:srgbClr val="007577"/>
      </a:dk2>
      <a:lt2>
        <a:srgbClr val="005A4C"/>
      </a:lt2>
      <a:accent1>
        <a:srgbClr val="68B500"/>
      </a:accent1>
      <a:accent2>
        <a:srgbClr val="B1004F"/>
      </a:accent2>
      <a:accent3>
        <a:srgbClr val="808885"/>
      </a:accent3>
      <a:accent4>
        <a:srgbClr val="A0A4A6"/>
      </a:accent4>
      <a:accent5>
        <a:srgbClr val="C4C7C8"/>
      </a:accent5>
      <a:accent6>
        <a:srgbClr val="D1D4D3"/>
      </a:accent6>
      <a:hlink>
        <a:srgbClr val="005A4C"/>
      </a:hlink>
      <a:folHlink>
        <a:srgbClr val="C4C7C8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47</Words>
  <Application>Microsoft Office PowerPoint</Application>
  <PresentationFormat>Bildschirmpräsentation (4:3)</PresentationFormat>
  <Paragraphs>18</Paragraphs>
  <Slides>2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4" baseType="lpstr">
      <vt:lpstr>blank</vt:lpstr>
      <vt:lpstr>think-cell Slide</vt:lpstr>
      <vt:lpstr>PowerPoint Vorlage</vt:lpstr>
      <vt:lpstr>Folie 2</vt:lpstr>
    </vt:vector>
  </TitlesOfParts>
  <Company>Roedl + Partner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Vorlage</dc:title>
  <dc:subject>Thema der Präsentation</dc:subject>
  <dc:creator>Rödl &amp; Partner</dc:creator>
  <dc:description>optimiert für PowerPoint 2007</dc:description>
  <cp:lastModifiedBy>Rödl &amp; Partner</cp:lastModifiedBy>
  <cp:revision>1</cp:revision>
  <dcterms:created xsi:type="dcterms:W3CDTF">2012-06-28T07:06:05Z</dcterms:created>
  <dcterms:modified xsi:type="dcterms:W3CDTF">2012-06-28T07:06:35Z</dcterms:modified>
</cp:coreProperties>
</file>